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handoutMasterIdLst>
    <p:handoutMasterId r:id="rId4"/>
  </p:handoutMasterIdLst>
  <p:sldIdLst>
    <p:sldId id="295" r:id="rId2"/>
  </p:sldIdLst>
  <p:sldSz cx="12192000" cy="6858000"/>
  <p:notesSz cx="7102475" cy="93884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3B4B98B0-60AC-42C2-AFA5-B58CD77FA1E5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729" autoAdjust="0"/>
    <p:restoredTop sz="95294" autoAdjust="0"/>
  </p:normalViewPr>
  <p:slideViewPr>
    <p:cSldViewPr snapToGrid="0">
      <p:cViewPr varScale="1">
        <p:scale>
          <a:sx n="102" d="100"/>
          <a:sy n="102" d="100"/>
        </p:scale>
        <p:origin x="600" y="96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68" d="100"/>
          <a:sy n="68" d="100"/>
        </p:scale>
        <p:origin x="2808" y="5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7739" cy="471054"/>
          </a:xfrm>
          <a:prstGeom prst="rect">
            <a:avLst/>
          </a:prstGeom>
        </p:spPr>
        <p:txBody>
          <a:bodyPr vert="horz" lIns="94229" tIns="47114" rIns="94229" bIns="47114" rtlCol="0"/>
          <a:lstStyle>
            <a:lvl1pPr algn="l">
              <a:defRPr sz="1200"/>
            </a:lvl1pPr>
          </a:lstStyle>
          <a:p>
            <a:endParaRPr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23092" y="0"/>
            <a:ext cx="3077739" cy="471054"/>
          </a:xfrm>
          <a:prstGeom prst="rect">
            <a:avLst/>
          </a:prstGeom>
        </p:spPr>
        <p:txBody>
          <a:bodyPr vert="horz" lIns="94229" tIns="47114" rIns="94229" bIns="47114" rtlCol="0"/>
          <a:lstStyle>
            <a:lvl1pPr algn="r">
              <a:defRPr sz="1200"/>
            </a:lvl1pPr>
          </a:lstStyle>
          <a:p>
            <a:fld id="{30E08F2E-5F06-4CE2-A139-452A1382A6F0}" type="datetimeFigureOut">
              <a:rPr lang="en-US"/>
              <a:t>4/11/2025</a:t>
            </a:fld>
            <a:endParaRPr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917422"/>
            <a:ext cx="3077739" cy="471053"/>
          </a:xfrm>
          <a:prstGeom prst="rect">
            <a:avLst/>
          </a:prstGeom>
        </p:spPr>
        <p:txBody>
          <a:bodyPr vert="horz" lIns="94229" tIns="47114" rIns="94229" bIns="47114" rtlCol="0" anchor="b"/>
          <a:lstStyle>
            <a:lvl1pPr algn="l">
              <a:defRPr sz="1200"/>
            </a:lvl1pPr>
          </a:lstStyle>
          <a:p>
            <a:endParaRPr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23092" y="8917422"/>
            <a:ext cx="3077739" cy="471053"/>
          </a:xfrm>
          <a:prstGeom prst="rect">
            <a:avLst/>
          </a:prstGeom>
        </p:spPr>
        <p:txBody>
          <a:bodyPr vert="horz" lIns="94229" tIns="47114" rIns="94229" bIns="47114" rtlCol="0" anchor="b"/>
          <a:lstStyle>
            <a:lvl1pPr algn="r">
              <a:defRPr sz="1200"/>
            </a:lvl1pPr>
          </a:lstStyle>
          <a:p>
            <a:fld id="{B828588A-5C4E-401A-AECC-B6F63A9DE965}" type="slidenum">
              <a:rPr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05997978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7739" cy="471054"/>
          </a:xfrm>
          <a:prstGeom prst="rect">
            <a:avLst/>
          </a:prstGeom>
        </p:spPr>
        <p:txBody>
          <a:bodyPr vert="horz" lIns="94229" tIns="47114" rIns="94229" bIns="47114" rtlCol="0"/>
          <a:lstStyle>
            <a:lvl1pPr algn="l">
              <a:defRPr sz="1200"/>
            </a:lvl1pPr>
          </a:lstStyle>
          <a:p>
            <a:endParaRPr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3092" y="0"/>
            <a:ext cx="3077739" cy="471054"/>
          </a:xfrm>
          <a:prstGeom prst="rect">
            <a:avLst/>
          </a:prstGeom>
        </p:spPr>
        <p:txBody>
          <a:bodyPr vert="horz" lIns="94229" tIns="47114" rIns="94229" bIns="47114" rtlCol="0"/>
          <a:lstStyle>
            <a:lvl1pPr algn="r">
              <a:defRPr sz="1200"/>
            </a:lvl1pPr>
          </a:lstStyle>
          <a:p>
            <a:fld id="{1A4C5DC6-1594-414D-9341-ABA08739246C}" type="datetimeFigureOut">
              <a:rPr lang="en-US"/>
              <a:t>4/11/2025</a:t>
            </a:fld>
            <a:endParaRPr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35013" y="1173163"/>
            <a:ext cx="5632450" cy="31686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229" tIns="47114" rIns="94229" bIns="47114" rtlCol="0" anchor="ctr"/>
          <a:lstStyle/>
          <a:p>
            <a:endParaRPr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10248" y="4518204"/>
            <a:ext cx="5681980" cy="3696712"/>
          </a:xfrm>
          <a:prstGeom prst="rect">
            <a:avLst/>
          </a:prstGeom>
        </p:spPr>
        <p:txBody>
          <a:bodyPr vert="horz" lIns="94229" tIns="47114" rIns="94229" bIns="47114" rtlCol="0"/>
          <a:lstStyle/>
          <a:p>
            <a:pPr lvl="0"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917422"/>
            <a:ext cx="3077739" cy="471053"/>
          </a:xfrm>
          <a:prstGeom prst="rect">
            <a:avLst/>
          </a:prstGeom>
        </p:spPr>
        <p:txBody>
          <a:bodyPr vert="horz" lIns="94229" tIns="47114" rIns="94229" bIns="47114" rtlCol="0" anchor="b"/>
          <a:lstStyle>
            <a:lvl1pPr algn="l">
              <a:defRPr sz="1200"/>
            </a:lvl1pPr>
          </a:lstStyle>
          <a:p>
            <a:endParaRPr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3092" y="8917422"/>
            <a:ext cx="3077739" cy="471053"/>
          </a:xfrm>
          <a:prstGeom prst="rect">
            <a:avLst/>
          </a:prstGeom>
        </p:spPr>
        <p:txBody>
          <a:bodyPr vert="horz" lIns="94229" tIns="47114" rIns="94229" bIns="47114" rtlCol="0" anchor="b"/>
          <a:lstStyle>
            <a:lvl1pPr algn="r">
              <a:defRPr sz="1200"/>
            </a:lvl1pPr>
          </a:lstStyle>
          <a:p>
            <a:fld id="{77542409-6A04-4DC6-AC3A-D3758287A8F2}" type="slidenum">
              <a:rPr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5411505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942289">
              <a:defRPr/>
            </a:pPr>
            <a:fld id="{5058259D-6A9A-44A9-AC49-CF024F73A67E}" type="slidenum">
              <a:rPr lang="en-US">
                <a:solidFill>
                  <a:prstClr val="black"/>
                </a:solidFill>
                <a:latin typeface="Calibri" panose="020F0502020204030204"/>
              </a:rPr>
              <a:pPr defTabSz="942289">
                <a:defRPr/>
              </a:pPr>
              <a:t>1</a:t>
            </a:fld>
            <a:endParaRPr lang="en-US" dirty="0">
              <a:solidFill>
                <a:prstClr val="black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39607714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524000" y="1122363"/>
            <a:ext cx="9144000" cy="2387600"/>
          </a:xfrm>
        </p:spPr>
        <p:txBody>
          <a:bodyPr anchor="b">
            <a:normAutofit/>
          </a:bodyPr>
          <a:lstStyle>
            <a:lvl1pPr algn="l">
              <a:defRPr sz="50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Title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0" y="6277970"/>
            <a:ext cx="3054096" cy="58003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/>
          <p:cNvSpPr/>
          <p:nvPr userDrawn="1"/>
        </p:nvSpPr>
        <p:spPr>
          <a:xfrm>
            <a:off x="3037332" y="6277970"/>
            <a:ext cx="3054096" cy="58003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 userDrawn="1"/>
        </p:nvSpPr>
        <p:spPr>
          <a:xfrm>
            <a:off x="6096000" y="6277970"/>
            <a:ext cx="3054096" cy="58003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 userDrawn="1"/>
        </p:nvSpPr>
        <p:spPr>
          <a:xfrm>
            <a:off x="9140952" y="6277970"/>
            <a:ext cx="3054096" cy="58003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79550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133C91-6EF7-4821-A348-55A3BEEA2FA5}" type="datetimeFigureOut">
              <a:rPr lang="en-US" smtClean="0"/>
              <a:t>4/11/2025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538CFF-0E2A-404F-BDF7-A53293B237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82533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133C91-6EF7-4821-A348-55A3BEEA2FA5}" type="datetimeFigureOut">
              <a:rPr lang="en-US" smtClean="0"/>
              <a:t>4/11/2025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538CFF-0E2A-404F-BDF7-A53293B237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560473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133C91-6EF7-4821-A348-55A3BEEA2FA5}" type="datetimeFigureOut">
              <a:rPr lang="en-US" smtClean="0"/>
              <a:t>4/11/2025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538CFF-0E2A-404F-BDF7-A53293B237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79000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38199" y="365125"/>
            <a:ext cx="10262937" cy="896112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838200" y="1261237"/>
            <a:ext cx="10262936" cy="4915726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</p:spTree>
    <p:extLst>
      <p:ext uri="{BB962C8B-B14F-4D97-AF65-F5344CB8AC3E}">
        <p14:creationId xmlns:p14="http://schemas.microsoft.com/office/powerpoint/2010/main" val="3473064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ellness Whe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737360" y="428277"/>
            <a:ext cx="8742362" cy="524223"/>
          </a:xfrm>
        </p:spPr>
        <p:txBody>
          <a:bodyPr>
            <a:normAutofit/>
          </a:bodyPr>
          <a:lstStyle>
            <a:lvl1pPr algn="ctr">
              <a:defRPr sz="3000"/>
            </a:lvl1pPr>
          </a:lstStyle>
          <a:p>
            <a:r>
              <a:rPr lang="en-US" dirty="0"/>
              <a:t>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1737360" y="1472066"/>
            <a:ext cx="8742362" cy="462941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accent5"/>
                </a:solidFill>
              </a:defRPr>
            </a:lvl1pPr>
          </a:lstStyle>
          <a:p>
            <a:pPr lvl="0"/>
            <a:r>
              <a:rPr lang="en-US" sz="1100" dirty="0"/>
              <a:t>Week</a:t>
            </a:r>
            <a:endParaRPr lang="en-US" dirty="0"/>
          </a:p>
        </p:txBody>
      </p:sp>
      <p:sp>
        <p:nvSpPr>
          <p:cNvPr id="6" name="Text Placeholder 4"/>
          <p:cNvSpPr>
            <a:spLocks noGrp="1"/>
          </p:cNvSpPr>
          <p:nvPr>
            <p:ph type="body" sz="quarter" idx="11" hasCustomPrompt="1"/>
          </p:nvPr>
        </p:nvSpPr>
        <p:spPr>
          <a:xfrm>
            <a:off x="1737360" y="1009125"/>
            <a:ext cx="8742362" cy="462941"/>
          </a:xfrm>
        </p:spPr>
        <p:txBody>
          <a:bodyPr>
            <a:normAutofit/>
          </a:bodyPr>
          <a:lstStyle>
            <a:lvl1pPr marL="0" indent="0" algn="ctr">
              <a:lnSpc>
                <a:spcPct val="114000"/>
              </a:lnSpc>
              <a:buNone/>
              <a:defRPr sz="11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sz="1100" dirty="0"/>
              <a:t>Instructions</a:t>
            </a:r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2" hasCustomPrompt="1"/>
          </p:nvPr>
        </p:nvSpPr>
        <p:spPr>
          <a:xfrm>
            <a:off x="9134705" y="5037609"/>
            <a:ext cx="2606040" cy="1156678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Goal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13" hasCustomPrompt="1"/>
          </p:nvPr>
        </p:nvSpPr>
        <p:spPr>
          <a:xfrm>
            <a:off x="465136" y="5038892"/>
            <a:ext cx="2606040" cy="1154112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Goal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14" hasCustomPrompt="1"/>
          </p:nvPr>
        </p:nvSpPr>
        <p:spPr>
          <a:xfrm>
            <a:off x="9134705" y="2568187"/>
            <a:ext cx="2606040" cy="1154112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Goal</a:t>
            </a:r>
          </a:p>
        </p:txBody>
      </p:sp>
      <p:sp>
        <p:nvSpPr>
          <p:cNvPr id="11" name="Text Placeholder 7"/>
          <p:cNvSpPr>
            <a:spLocks noGrp="1"/>
          </p:cNvSpPr>
          <p:nvPr>
            <p:ph type="body" sz="quarter" idx="15" hasCustomPrompt="1"/>
          </p:nvPr>
        </p:nvSpPr>
        <p:spPr>
          <a:xfrm>
            <a:off x="465137" y="2568187"/>
            <a:ext cx="2603739" cy="1154112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Goal</a:t>
            </a:r>
          </a:p>
        </p:txBody>
      </p:sp>
      <p:pic>
        <p:nvPicPr>
          <p:cNvPr id="14" name="Picture 13" descr="Colorful designs to be revealed as goals are completed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22192" y="2159364"/>
            <a:ext cx="4561497" cy="4483043"/>
          </a:xfrm>
          <a:prstGeom prst="rect">
            <a:avLst/>
          </a:prstGeom>
        </p:spPr>
      </p:pic>
      <p:cxnSp>
        <p:nvCxnSpPr>
          <p:cNvPr id="18" name="Straight Connector 17"/>
          <p:cNvCxnSpPr/>
          <p:nvPr userDrawn="1"/>
        </p:nvCxnSpPr>
        <p:spPr>
          <a:xfrm>
            <a:off x="6080760" y="1976792"/>
            <a:ext cx="0" cy="4800600"/>
          </a:xfrm>
          <a:prstGeom prst="line">
            <a:avLst/>
          </a:prstGeom>
          <a:ln w="22225"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 userDrawn="1"/>
        </p:nvCxnSpPr>
        <p:spPr>
          <a:xfrm rot="5400000">
            <a:off x="6148212" y="-1310605"/>
            <a:ext cx="0" cy="11430000"/>
          </a:xfrm>
          <a:prstGeom prst="line">
            <a:avLst/>
          </a:prstGeom>
          <a:ln w="22225"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381197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133C91-6EF7-4821-A348-55A3BEEA2FA5}" type="datetimeFigureOut">
              <a:rPr lang="en-US" smtClean="0"/>
              <a:t>4/11/2025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538CFF-0E2A-404F-BDF7-A53293B237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18312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133C91-6EF7-4821-A348-55A3BEEA2FA5}" type="datetimeFigureOut">
              <a:rPr lang="en-US" smtClean="0"/>
              <a:t>4/11/2025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538CFF-0E2A-404F-BDF7-A53293B237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63486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133C91-6EF7-4821-A348-55A3BEEA2FA5}" type="datetimeFigureOut">
              <a:rPr lang="en-US" smtClean="0"/>
              <a:t>4/11/2025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538CFF-0E2A-404F-BDF7-A53293B237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96324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133C91-6EF7-4821-A348-55A3BEEA2FA5}" type="datetimeFigureOut">
              <a:rPr lang="en-US" smtClean="0"/>
              <a:t>4/11/2025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538CFF-0E2A-404F-BDF7-A53293B237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16599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133C91-6EF7-4821-A348-55A3BEEA2FA5}" type="datetimeFigureOut">
              <a:rPr lang="en-US" smtClean="0"/>
              <a:t>4/11/2025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538CFF-0E2A-404F-BDF7-A53293B237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53458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133C91-6EF7-4821-A348-55A3BEEA2FA5}" type="datetimeFigureOut">
              <a:rPr lang="en-US" smtClean="0"/>
              <a:t>4/11/2025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538CFF-0E2A-404F-BDF7-A53293B237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75808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000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265130"/>
            <a:ext cx="10515600" cy="491183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133C91-6EF7-4821-A348-55A3BEEA2FA5}" type="datetimeFigureOut">
              <a:rPr lang="en-US" smtClean="0"/>
              <a:t>4/11/2025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538CFF-0E2A-404F-BDF7-A53293B237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33358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8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5873" y="266699"/>
            <a:ext cx="10824963" cy="685801"/>
          </a:xfrm>
        </p:spPr>
        <p:txBody>
          <a:bodyPr>
            <a:noAutofit/>
          </a:bodyPr>
          <a:lstStyle/>
          <a:p>
            <a:pPr algn="l"/>
            <a:r>
              <a:rPr lang="en-US" sz="3400" dirty="0">
                <a:solidFill>
                  <a:schemeClr val="accent6">
                    <a:lumMod val="75000"/>
                  </a:schemeClr>
                </a:solidFill>
                <a:latin typeface="Corbel" panose="020B0503020204020204" pitchFamily="34" charset="0"/>
              </a:rPr>
              <a:t>My Wheel of Wellness Goals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1"/>
          </p:nvPr>
        </p:nvSpPr>
        <p:spPr>
          <a:xfrm>
            <a:off x="670560" y="1009125"/>
            <a:ext cx="11064240" cy="299429"/>
          </a:xfrm>
        </p:spPr>
        <p:txBody>
          <a:bodyPr>
            <a:normAutofit/>
          </a:bodyPr>
          <a:lstStyle/>
          <a:p>
            <a:r>
              <a:rPr lang="en-US" dirty="0"/>
              <a:t>Each day that you complete one of the goals, color in </a:t>
            </a:r>
            <a:r>
              <a:rPr lang="en-US"/>
              <a:t>a piece of the pie.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Week of ____________________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5"/>
          </p:nvPr>
        </p:nvSpPr>
        <p:spPr>
          <a:xfrm>
            <a:off x="203200" y="2568187"/>
            <a:ext cx="3732213" cy="1530350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EMOTIONAL</a:t>
            </a:r>
          </a:p>
          <a:p>
            <a:r>
              <a:rPr lang="en-US" sz="1200" i="1" dirty="0"/>
              <a:t>(i.e. Reach out daily to a friend/family member just to see how they are doing.)</a:t>
            </a:r>
          </a:p>
          <a:p>
            <a:r>
              <a:rPr lang="en-US" sz="1200" i="1" dirty="0"/>
              <a:t>_____________________________________________________</a:t>
            </a:r>
          </a:p>
          <a:p>
            <a:r>
              <a:rPr lang="en-US" sz="1200" i="1" dirty="0"/>
              <a:t>_____________________________________________________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/>
          </p:nvPr>
        </p:nvSpPr>
        <p:spPr>
          <a:xfrm>
            <a:off x="8717280" y="2397947"/>
            <a:ext cx="3271520" cy="1700589"/>
          </a:xfrm>
        </p:spPr>
        <p:txBody>
          <a:bodyPr/>
          <a:lstStyle/>
          <a:p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SPIRITUAL</a:t>
            </a:r>
          </a:p>
          <a:p>
            <a:r>
              <a:rPr lang="en-US" sz="1200" i="1" dirty="0"/>
              <a:t>(i.e. Smudge and pray daily.)</a:t>
            </a:r>
          </a:p>
          <a:p>
            <a:r>
              <a:rPr lang="en-US" sz="1200" i="1" dirty="0"/>
              <a:t>________________________________________________</a:t>
            </a:r>
          </a:p>
          <a:p>
            <a:r>
              <a:rPr lang="en-US" sz="1200" i="1" dirty="0"/>
              <a:t>________________________________________________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3"/>
          </p:nvPr>
        </p:nvSpPr>
        <p:spPr>
          <a:xfrm>
            <a:off x="325119" y="4995863"/>
            <a:ext cx="3603943" cy="1316195"/>
          </a:xfrm>
        </p:spPr>
        <p:txBody>
          <a:bodyPr/>
          <a:lstStyle/>
          <a:p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PHYSICAL</a:t>
            </a:r>
          </a:p>
          <a:p>
            <a:r>
              <a:rPr lang="en-US" sz="1200" i="1" dirty="0"/>
              <a:t>(i.e. Walk 10,000 steps per day.)</a:t>
            </a:r>
          </a:p>
          <a:p>
            <a:r>
              <a:rPr lang="en-US" sz="1200" i="1" dirty="0"/>
              <a:t>_____________________________________________________</a:t>
            </a:r>
          </a:p>
          <a:p>
            <a:r>
              <a:rPr lang="en-US" sz="1200" i="1" dirty="0"/>
              <a:t>_____________________________________________________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2"/>
          </p:nvPr>
        </p:nvSpPr>
        <p:spPr>
          <a:xfrm>
            <a:off x="8717280" y="4995863"/>
            <a:ext cx="3149601" cy="1198424"/>
          </a:xfrm>
        </p:spPr>
        <p:txBody>
          <a:bodyPr/>
          <a:lstStyle/>
          <a:p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MENTAL</a:t>
            </a:r>
          </a:p>
          <a:p>
            <a:r>
              <a:rPr lang="en-US" sz="1200" i="1" dirty="0"/>
              <a:t>(i.e. Journal daily)</a:t>
            </a:r>
          </a:p>
          <a:p>
            <a:r>
              <a:rPr lang="en-US" sz="1200" i="1" dirty="0"/>
              <a:t>______________________________________________</a:t>
            </a:r>
          </a:p>
          <a:p>
            <a:r>
              <a:rPr lang="en-US" sz="1200" i="1" dirty="0"/>
              <a:t>______________________________________________</a:t>
            </a:r>
          </a:p>
        </p:txBody>
      </p:sp>
      <p:sp>
        <p:nvSpPr>
          <p:cNvPr id="68" name="Freeform 61" descr="Pie shaped gray filter"/>
          <p:cNvSpPr>
            <a:spLocks/>
          </p:cNvSpPr>
          <p:nvPr/>
        </p:nvSpPr>
        <p:spPr bwMode="auto">
          <a:xfrm>
            <a:off x="6178550" y="2281238"/>
            <a:ext cx="850900" cy="1920875"/>
          </a:xfrm>
          <a:custGeom>
            <a:avLst/>
            <a:gdLst>
              <a:gd name="T0" fmla="*/ 154 w 300"/>
              <a:gd name="T1" fmla="*/ 0 h 677"/>
              <a:gd name="T2" fmla="*/ 154 w 300"/>
              <a:gd name="T3" fmla="*/ 0 h 677"/>
              <a:gd name="T4" fmla="*/ 0 w 300"/>
              <a:gd name="T5" fmla="*/ 677 h 677"/>
              <a:gd name="T6" fmla="*/ 300 w 300"/>
              <a:gd name="T7" fmla="*/ 52 h 677"/>
              <a:gd name="T8" fmla="*/ 154 w 300"/>
              <a:gd name="T9" fmla="*/ 0 h 67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00" h="677">
                <a:moveTo>
                  <a:pt x="154" y="0"/>
                </a:moveTo>
                <a:cubicBezTo>
                  <a:pt x="154" y="0"/>
                  <a:pt x="154" y="0"/>
                  <a:pt x="154" y="0"/>
                </a:cubicBezTo>
                <a:cubicBezTo>
                  <a:pt x="0" y="677"/>
                  <a:pt x="0" y="677"/>
                  <a:pt x="0" y="677"/>
                </a:cubicBezTo>
                <a:cubicBezTo>
                  <a:pt x="300" y="52"/>
                  <a:pt x="300" y="52"/>
                  <a:pt x="300" y="52"/>
                </a:cubicBezTo>
                <a:cubicBezTo>
                  <a:pt x="254" y="30"/>
                  <a:pt x="205" y="12"/>
                  <a:pt x="154" y="0"/>
                </a:cubicBezTo>
              </a:path>
            </a:pathLst>
          </a:custGeom>
          <a:solidFill>
            <a:schemeClr val="bg2">
              <a:lumMod val="50000"/>
              <a:alpha val="85000"/>
            </a:schemeClr>
          </a:solidFill>
          <a:ln w="9525">
            <a:solidFill>
              <a:schemeClr val="bg1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70" name="Freeform 63" descr="Pie shaped gray filter"/>
          <p:cNvSpPr>
            <a:spLocks/>
          </p:cNvSpPr>
          <p:nvPr/>
        </p:nvSpPr>
        <p:spPr bwMode="auto">
          <a:xfrm>
            <a:off x="4132263" y="4530726"/>
            <a:ext cx="1766888" cy="1228725"/>
          </a:xfrm>
          <a:custGeom>
            <a:avLst/>
            <a:gdLst>
              <a:gd name="T0" fmla="*/ 623 w 623"/>
              <a:gd name="T1" fmla="*/ 0 h 433"/>
              <a:gd name="T2" fmla="*/ 0 w 623"/>
              <a:gd name="T3" fmla="*/ 304 h 433"/>
              <a:gd name="T4" fmla="*/ 84 w 623"/>
              <a:gd name="T5" fmla="*/ 433 h 433"/>
              <a:gd name="T6" fmla="*/ 623 w 623"/>
              <a:gd name="T7" fmla="*/ 0 h 43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623" h="433">
                <a:moveTo>
                  <a:pt x="623" y="0"/>
                </a:moveTo>
                <a:cubicBezTo>
                  <a:pt x="0" y="304"/>
                  <a:pt x="0" y="304"/>
                  <a:pt x="0" y="304"/>
                </a:cubicBezTo>
                <a:cubicBezTo>
                  <a:pt x="23" y="350"/>
                  <a:pt x="51" y="393"/>
                  <a:pt x="84" y="433"/>
                </a:cubicBezTo>
                <a:cubicBezTo>
                  <a:pt x="623" y="0"/>
                  <a:pt x="623" y="0"/>
                  <a:pt x="623" y="0"/>
                </a:cubicBezTo>
              </a:path>
            </a:pathLst>
          </a:custGeom>
          <a:solidFill>
            <a:schemeClr val="bg2">
              <a:lumMod val="50000"/>
              <a:alpha val="85000"/>
            </a:schemeClr>
          </a:solidFill>
          <a:ln w="9525">
            <a:solidFill>
              <a:schemeClr val="bg1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72" name="Freeform 65" descr="Pie shaped gray filter"/>
          <p:cNvSpPr>
            <a:spLocks/>
          </p:cNvSpPr>
          <p:nvPr/>
        </p:nvSpPr>
        <p:spPr bwMode="auto">
          <a:xfrm>
            <a:off x="6118741" y="2210594"/>
            <a:ext cx="460375" cy="2076450"/>
          </a:xfrm>
          <a:custGeom>
            <a:avLst/>
            <a:gdLst>
              <a:gd name="T0" fmla="*/ 0 w 162"/>
              <a:gd name="T1" fmla="*/ 0 h 732"/>
              <a:gd name="T2" fmla="*/ 0 w 162"/>
              <a:gd name="T3" fmla="*/ 732 h 732"/>
              <a:gd name="T4" fmla="*/ 162 w 162"/>
              <a:gd name="T5" fmla="*/ 21 h 732"/>
              <a:gd name="T6" fmla="*/ 162 w 162"/>
              <a:gd name="T7" fmla="*/ 21 h 732"/>
              <a:gd name="T8" fmla="*/ 162 w 162"/>
              <a:gd name="T9" fmla="*/ 20 h 732"/>
              <a:gd name="T10" fmla="*/ 0 w 162"/>
              <a:gd name="T11" fmla="*/ 0 h 7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162" h="732">
                <a:moveTo>
                  <a:pt x="0" y="0"/>
                </a:moveTo>
                <a:cubicBezTo>
                  <a:pt x="0" y="732"/>
                  <a:pt x="0" y="732"/>
                  <a:pt x="0" y="732"/>
                </a:cubicBezTo>
                <a:cubicBezTo>
                  <a:pt x="162" y="21"/>
                  <a:pt x="162" y="21"/>
                  <a:pt x="162" y="21"/>
                </a:cubicBezTo>
                <a:cubicBezTo>
                  <a:pt x="162" y="21"/>
                  <a:pt x="162" y="21"/>
                  <a:pt x="162" y="21"/>
                </a:cubicBezTo>
                <a:cubicBezTo>
                  <a:pt x="162" y="20"/>
                  <a:pt x="162" y="20"/>
                  <a:pt x="162" y="20"/>
                </a:cubicBezTo>
                <a:cubicBezTo>
                  <a:pt x="110" y="8"/>
                  <a:pt x="56" y="1"/>
                  <a:pt x="0" y="0"/>
                </a:cubicBezTo>
              </a:path>
            </a:pathLst>
          </a:custGeom>
          <a:solidFill>
            <a:schemeClr val="bg2">
              <a:lumMod val="50000"/>
              <a:alpha val="85000"/>
            </a:schemeClr>
          </a:solidFill>
          <a:ln w="9525">
            <a:solidFill>
              <a:schemeClr val="bg1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75" name="Freeform 68" descr="Pie shaped gray filter"/>
          <p:cNvSpPr>
            <a:spLocks/>
          </p:cNvSpPr>
          <p:nvPr/>
        </p:nvSpPr>
        <p:spPr bwMode="auto">
          <a:xfrm>
            <a:off x="4383088" y="4549776"/>
            <a:ext cx="1535113" cy="1538288"/>
          </a:xfrm>
          <a:custGeom>
            <a:avLst/>
            <a:gdLst>
              <a:gd name="T0" fmla="*/ 541 w 541"/>
              <a:gd name="T1" fmla="*/ 0 h 542"/>
              <a:gd name="T2" fmla="*/ 0 w 541"/>
              <a:gd name="T3" fmla="*/ 434 h 542"/>
              <a:gd name="T4" fmla="*/ 111 w 541"/>
              <a:gd name="T5" fmla="*/ 542 h 542"/>
              <a:gd name="T6" fmla="*/ 541 w 541"/>
              <a:gd name="T7" fmla="*/ 0 h 54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541" h="542">
                <a:moveTo>
                  <a:pt x="541" y="0"/>
                </a:moveTo>
                <a:cubicBezTo>
                  <a:pt x="0" y="434"/>
                  <a:pt x="0" y="434"/>
                  <a:pt x="0" y="434"/>
                </a:cubicBezTo>
                <a:cubicBezTo>
                  <a:pt x="33" y="474"/>
                  <a:pt x="70" y="510"/>
                  <a:pt x="111" y="542"/>
                </a:cubicBezTo>
                <a:cubicBezTo>
                  <a:pt x="541" y="0"/>
                  <a:pt x="541" y="0"/>
                  <a:pt x="541" y="0"/>
                </a:cubicBezTo>
              </a:path>
            </a:pathLst>
          </a:custGeom>
          <a:solidFill>
            <a:schemeClr val="bg2">
              <a:lumMod val="50000"/>
              <a:alpha val="85000"/>
            </a:schemeClr>
          </a:solidFill>
          <a:ln w="9525">
            <a:solidFill>
              <a:schemeClr val="bg1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77" name="Freeform 70" descr="Pie shaped gray filter"/>
          <p:cNvSpPr>
            <a:spLocks/>
          </p:cNvSpPr>
          <p:nvPr/>
        </p:nvSpPr>
        <p:spPr bwMode="auto">
          <a:xfrm>
            <a:off x="4710113" y="2435226"/>
            <a:ext cx="1214438" cy="1766888"/>
          </a:xfrm>
          <a:custGeom>
            <a:avLst/>
            <a:gdLst>
              <a:gd name="T0" fmla="*/ 130 w 428"/>
              <a:gd name="T1" fmla="*/ 0 h 623"/>
              <a:gd name="T2" fmla="*/ 0 w 428"/>
              <a:gd name="T3" fmla="*/ 83 h 623"/>
              <a:gd name="T4" fmla="*/ 428 w 428"/>
              <a:gd name="T5" fmla="*/ 623 h 623"/>
              <a:gd name="T6" fmla="*/ 130 w 428"/>
              <a:gd name="T7" fmla="*/ 0 h 62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428" h="623">
                <a:moveTo>
                  <a:pt x="130" y="0"/>
                </a:moveTo>
                <a:cubicBezTo>
                  <a:pt x="84" y="23"/>
                  <a:pt x="40" y="51"/>
                  <a:pt x="0" y="83"/>
                </a:cubicBezTo>
                <a:cubicBezTo>
                  <a:pt x="428" y="623"/>
                  <a:pt x="428" y="623"/>
                  <a:pt x="428" y="623"/>
                </a:cubicBezTo>
                <a:cubicBezTo>
                  <a:pt x="130" y="0"/>
                  <a:pt x="130" y="0"/>
                  <a:pt x="130" y="0"/>
                </a:cubicBezTo>
              </a:path>
            </a:pathLst>
          </a:custGeom>
          <a:solidFill>
            <a:schemeClr val="bg2">
              <a:lumMod val="50000"/>
              <a:alpha val="85000"/>
            </a:schemeClr>
          </a:solidFill>
          <a:ln w="9525">
            <a:solidFill>
              <a:schemeClr val="bg1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79" name="Freeform 72" descr="Pie shaped gray filter"/>
          <p:cNvSpPr>
            <a:spLocks/>
          </p:cNvSpPr>
          <p:nvPr/>
        </p:nvSpPr>
        <p:spPr bwMode="auto">
          <a:xfrm>
            <a:off x="5113338" y="4586288"/>
            <a:ext cx="850900" cy="1924050"/>
          </a:xfrm>
          <a:custGeom>
            <a:avLst/>
            <a:gdLst>
              <a:gd name="T0" fmla="*/ 300 w 300"/>
              <a:gd name="T1" fmla="*/ 0 h 678"/>
              <a:gd name="T2" fmla="*/ 0 w 300"/>
              <a:gd name="T3" fmla="*/ 626 h 678"/>
              <a:gd name="T4" fmla="*/ 146 w 300"/>
              <a:gd name="T5" fmla="*/ 678 h 678"/>
              <a:gd name="T6" fmla="*/ 300 w 300"/>
              <a:gd name="T7" fmla="*/ 0 h 67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300" h="678">
                <a:moveTo>
                  <a:pt x="300" y="0"/>
                </a:moveTo>
                <a:cubicBezTo>
                  <a:pt x="0" y="626"/>
                  <a:pt x="0" y="626"/>
                  <a:pt x="0" y="626"/>
                </a:cubicBezTo>
                <a:cubicBezTo>
                  <a:pt x="46" y="648"/>
                  <a:pt x="95" y="666"/>
                  <a:pt x="146" y="678"/>
                </a:cubicBezTo>
                <a:cubicBezTo>
                  <a:pt x="300" y="0"/>
                  <a:pt x="300" y="0"/>
                  <a:pt x="300" y="0"/>
                </a:cubicBezTo>
              </a:path>
            </a:pathLst>
          </a:custGeom>
          <a:solidFill>
            <a:schemeClr val="bg2">
              <a:lumMod val="50000"/>
              <a:alpha val="85000"/>
            </a:schemeClr>
          </a:solidFill>
          <a:ln w="9525">
            <a:solidFill>
              <a:schemeClr val="bg1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81" name="Freeform 74" descr="Pie shaped gray filter"/>
          <p:cNvSpPr>
            <a:spLocks/>
          </p:cNvSpPr>
          <p:nvPr/>
        </p:nvSpPr>
        <p:spPr bwMode="auto">
          <a:xfrm>
            <a:off x="3954463" y="4506913"/>
            <a:ext cx="1912938" cy="858838"/>
          </a:xfrm>
          <a:custGeom>
            <a:avLst/>
            <a:gdLst>
              <a:gd name="T0" fmla="*/ 674 w 674"/>
              <a:gd name="T1" fmla="*/ 0 h 303"/>
              <a:gd name="T2" fmla="*/ 0 w 674"/>
              <a:gd name="T3" fmla="*/ 158 h 303"/>
              <a:gd name="T4" fmla="*/ 53 w 674"/>
              <a:gd name="T5" fmla="*/ 303 h 303"/>
              <a:gd name="T6" fmla="*/ 674 w 674"/>
              <a:gd name="T7" fmla="*/ 0 h 30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674" h="303">
                <a:moveTo>
                  <a:pt x="674" y="0"/>
                </a:moveTo>
                <a:cubicBezTo>
                  <a:pt x="0" y="158"/>
                  <a:pt x="0" y="158"/>
                  <a:pt x="0" y="158"/>
                </a:cubicBezTo>
                <a:cubicBezTo>
                  <a:pt x="13" y="208"/>
                  <a:pt x="30" y="257"/>
                  <a:pt x="53" y="303"/>
                </a:cubicBezTo>
                <a:cubicBezTo>
                  <a:pt x="674" y="0"/>
                  <a:pt x="674" y="0"/>
                  <a:pt x="674" y="0"/>
                </a:cubicBezTo>
              </a:path>
            </a:pathLst>
          </a:custGeom>
          <a:solidFill>
            <a:schemeClr val="bg2">
              <a:lumMod val="50000"/>
              <a:alpha val="85000"/>
            </a:schemeClr>
          </a:solidFill>
          <a:ln w="9525">
            <a:solidFill>
              <a:schemeClr val="bg1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83" name="Freeform 76" descr="Pie shaped gray filter"/>
          <p:cNvSpPr>
            <a:spLocks/>
          </p:cNvSpPr>
          <p:nvPr/>
        </p:nvSpPr>
        <p:spPr bwMode="auto">
          <a:xfrm>
            <a:off x="6210300" y="2433638"/>
            <a:ext cx="1222375" cy="1776413"/>
          </a:xfrm>
          <a:custGeom>
            <a:avLst/>
            <a:gdLst>
              <a:gd name="T0" fmla="*/ 299 w 431"/>
              <a:gd name="T1" fmla="*/ 0 h 626"/>
              <a:gd name="T2" fmla="*/ 299 w 431"/>
              <a:gd name="T3" fmla="*/ 0 h 626"/>
              <a:gd name="T4" fmla="*/ 0 w 431"/>
              <a:gd name="T5" fmla="*/ 626 h 626"/>
              <a:gd name="T6" fmla="*/ 431 w 431"/>
              <a:gd name="T7" fmla="*/ 82 h 626"/>
              <a:gd name="T8" fmla="*/ 299 w 431"/>
              <a:gd name="T9" fmla="*/ 0 h 62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31" h="626">
                <a:moveTo>
                  <a:pt x="299" y="0"/>
                </a:moveTo>
                <a:cubicBezTo>
                  <a:pt x="299" y="0"/>
                  <a:pt x="299" y="0"/>
                  <a:pt x="299" y="0"/>
                </a:cubicBezTo>
                <a:cubicBezTo>
                  <a:pt x="0" y="626"/>
                  <a:pt x="0" y="626"/>
                  <a:pt x="0" y="626"/>
                </a:cubicBezTo>
                <a:cubicBezTo>
                  <a:pt x="431" y="82"/>
                  <a:pt x="431" y="82"/>
                  <a:pt x="431" y="82"/>
                </a:cubicBezTo>
                <a:cubicBezTo>
                  <a:pt x="390" y="51"/>
                  <a:pt x="346" y="24"/>
                  <a:pt x="299" y="0"/>
                </a:cubicBezTo>
              </a:path>
            </a:pathLst>
          </a:custGeom>
          <a:solidFill>
            <a:schemeClr val="bg2">
              <a:lumMod val="50000"/>
              <a:alpha val="85000"/>
            </a:schemeClr>
          </a:solidFill>
          <a:ln w="9525">
            <a:solidFill>
              <a:schemeClr val="bg1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84" name="Freeform 77" descr="Pie shaped gray filter"/>
          <p:cNvSpPr>
            <a:spLocks/>
          </p:cNvSpPr>
          <p:nvPr/>
        </p:nvSpPr>
        <p:spPr bwMode="auto">
          <a:xfrm>
            <a:off x="5124450" y="2282826"/>
            <a:ext cx="847725" cy="1922463"/>
          </a:xfrm>
          <a:custGeom>
            <a:avLst/>
            <a:gdLst>
              <a:gd name="T0" fmla="*/ 146 w 299"/>
              <a:gd name="T1" fmla="*/ 0 h 677"/>
              <a:gd name="T2" fmla="*/ 0 w 299"/>
              <a:gd name="T3" fmla="*/ 53 h 677"/>
              <a:gd name="T4" fmla="*/ 0 w 299"/>
              <a:gd name="T5" fmla="*/ 53 h 677"/>
              <a:gd name="T6" fmla="*/ 299 w 299"/>
              <a:gd name="T7" fmla="*/ 677 h 677"/>
              <a:gd name="T8" fmla="*/ 145 w 299"/>
              <a:gd name="T9" fmla="*/ 3 h 677"/>
              <a:gd name="T10" fmla="*/ 147 w 299"/>
              <a:gd name="T11" fmla="*/ 2 h 677"/>
              <a:gd name="T12" fmla="*/ 146 w 299"/>
              <a:gd name="T13" fmla="*/ 0 h 67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299" h="677">
                <a:moveTo>
                  <a:pt x="146" y="0"/>
                </a:moveTo>
                <a:cubicBezTo>
                  <a:pt x="95" y="13"/>
                  <a:pt x="46" y="31"/>
                  <a:pt x="0" y="53"/>
                </a:cubicBezTo>
                <a:cubicBezTo>
                  <a:pt x="0" y="53"/>
                  <a:pt x="0" y="53"/>
                  <a:pt x="0" y="53"/>
                </a:cubicBezTo>
                <a:cubicBezTo>
                  <a:pt x="299" y="677"/>
                  <a:pt x="299" y="677"/>
                  <a:pt x="299" y="677"/>
                </a:cubicBezTo>
                <a:cubicBezTo>
                  <a:pt x="145" y="3"/>
                  <a:pt x="145" y="3"/>
                  <a:pt x="145" y="3"/>
                </a:cubicBezTo>
                <a:cubicBezTo>
                  <a:pt x="147" y="2"/>
                  <a:pt x="147" y="2"/>
                  <a:pt x="147" y="2"/>
                </a:cubicBezTo>
                <a:cubicBezTo>
                  <a:pt x="146" y="0"/>
                  <a:pt x="146" y="0"/>
                  <a:pt x="146" y="0"/>
                </a:cubicBezTo>
              </a:path>
            </a:pathLst>
          </a:custGeom>
          <a:solidFill>
            <a:schemeClr val="bg2">
              <a:lumMod val="50000"/>
              <a:alpha val="85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87" name="Freeform 80" descr="Pie shaped gray filter"/>
          <p:cNvSpPr>
            <a:spLocks/>
          </p:cNvSpPr>
          <p:nvPr/>
        </p:nvSpPr>
        <p:spPr bwMode="auto">
          <a:xfrm>
            <a:off x="4383088" y="2697163"/>
            <a:ext cx="1517650" cy="1530350"/>
          </a:xfrm>
          <a:custGeom>
            <a:avLst/>
            <a:gdLst>
              <a:gd name="T0" fmla="*/ 108 w 535"/>
              <a:gd name="T1" fmla="*/ 0 h 539"/>
              <a:gd name="T2" fmla="*/ 0 w 535"/>
              <a:gd name="T3" fmla="*/ 109 h 539"/>
              <a:gd name="T4" fmla="*/ 535 w 535"/>
              <a:gd name="T5" fmla="*/ 539 h 539"/>
              <a:gd name="T6" fmla="*/ 108 w 535"/>
              <a:gd name="T7" fmla="*/ 0 h 53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535" h="539">
                <a:moveTo>
                  <a:pt x="108" y="0"/>
                </a:moveTo>
                <a:cubicBezTo>
                  <a:pt x="68" y="33"/>
                  <a:pt x="32" y="69"/>
                  <a:pt x="0" y="109"/>
                </a:cubicBezTo>
                <a:cubicBezTo>
                  <a:pt x="535" y="539"/>
                  <a:pt x="535" y="539"/>
                  <a:pt x="535" y="539"/>
                </a:cubicBezTo>
                <a:cubicBezTo>
                  <a:pt x="108" y="0"/>
                  <a:pt x="108" y="0"/>
                  <a:pt x="108" y="0"/>
                </a:cubicBezTo>
              </a:path>
            </a:pathLst>
          </a:custGeom>
          <a:solidFill>
            <a:schemeClr val="bg2">
              <a:lumMod val="50000"/>
              <a:alpha val="85000"/>
            </a:schemeClr>
          </a:solidFill>
          <a:ln w="9525">
            <a:solidFill>
              <a:schemeClr val="bg1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89" name="Freeform 82" descr="Pie shaped gray filter"/>
          <p:cNvSpPr>
            <a:spLocks/>
          </p:cNvSpPr>
          <p:nvPr/>
        </p:nvSpPr>
        <p:spPr bwMode="auto">
          <a:xfrm>
            <a:off x="4124325" y="3038476"/>
            <a:ext cx="1747838" cy="1217613"/>
          </a:xfrm>
          <a:custGeom>
            <a:avLst/>
            <a:gdLst>
              <a:gd name="T0" fmla="*/ 82 w 616"/>
              <a:gd name="T1" fmla="*/ 0 h 429"/>
              <a:gd name="T2" fmla="*/ 0 w 616"/>
              <a:gd name="T3" fmla="*/ 129 h 429"/>
              <a:gd name="T4" fmla="*/ 616 w 616"/>
              <a:gd name="T5" fmla="*/ 429 h 429"/>
              <a:gd name="T6" fmla="*/ 82 w 616"/>
              <a:gd name="T7" fmla="*/ 0 h 42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616" h="429">
                <a:moveTo>
                  <a:pt x="82" y="0"/>
                </a:moveTo>
                <a:cubicBezTo>
                  <a:pt x="51" y="40"/>
                  <a:pt x="23" y="83"/>
                  <a:pt x="0" y="129"/>
                </a:cubicBezTo>
                <a:cubicBezTo>
                  <a:pt x="616" y="429"/>
                  <a:pt x="616" y="429"/>
                  <a:pt x="616" y="429"/>
                </a:cubicBezTo>
                <a:cubicBezTo>
                  <a:pt x="82" y="0"/>
                  <a:pt x="82" y="0"/>
                  <a:pt x="82" y="0"/>
                </a:cubicBezTo>
              </a:path>
            </a:pathLst>
          </a:custGeom>
          <a:solidFill>
            <a:schemeClr val="bg2">
              <a:lumMod val="50000"/>
              <a:alpha val="85000"/>
            </a:schemeClr>
          </a:solidFill>
          <a:ln w="9525">
            <a:solidFill>
              <a:schemeClr val="bg1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92" name="Freeform 85" descr="Pie shaped gray filter"/>
          <p:cNvSpPr>
            <a:spLocks/>
          </p:cNvSpPr>
          <p:nvPr/>
        </p:nvSpPr>
        <p:spPr bwMode="auto">
          <a:xfrm>
            <a:off x="3889375" y="3889376"/>
            <a:ext cx="2062163" cy="468313"/>
          </a:xfrm>
          <a:custGeom>
            <a:avLst/>
            <a:gdLst>
              <a:gd name="T0" fmla="*/ 23 w 727"/>
              <a:gd name="T1" fmla="*/ 0 h 165"/>
              <a:gd name="T2" fmla="*/ 0 w 727"/>
              <a:gd name="T3" fmla="*/ 165 h 165"/>
              <a:gd name="T4" fmla="*/ 727 w 727"/>
              <a:gd name="T5" fmla="*/ 165 h 165"/>
              <a:gd name="T6" fmla="*/ 23 w 727"/>
              <a:gd name="T7" fmla="*/ 0 h 1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727" h="165">
                <a:moveTo>
                  <a:pt x="23" y="0"/>
                </a:moveTo>
                <a:cubicBezTo>
                  <a:pt x="10" y="53"/>
                  <a:pt x="2" y="108"/>
                  <a:pt x="0" y="165"/>
                </a:cubicBezTo>
                <a:cubicBezTo>
                  <a:pt x="727" y="165"/>
                  <a:pt x="727" y="165"/>
                  <a:pt x="727" y="165"/>
                </a:cubicBezTo>
                <a:cubicBezTo>
                  <a:pt x="23" y="0"/>
                  <a:pt x="23" y="0"/>
                  <a:pt x="23" y="0"/>
                </a:cubicBezTo>
              </a:path>
            </a:pathLst>
          </a:custGeom>
          <a:solidFill>
            <a:schemeClr val="bg2">
              <a:lumMod val="50000"/>
              <a:alpha val="85000"/>
            </a:schemeClr>
          </a:solidFill>
          <a:ln w="9525">
            <a:solidFill>
              <a:schemeClr val="bg1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94" name="Freeform 87" descr="Pie shaped gray filter"/>
          <p:cNvSpPr>
            <a:spLocks/>
          </p:cNvSpPr>
          <p:nvPr/>
        </p:nvSpPr>
        <p:spPr bwMode="auto">
          <a:xfrm>
            <a:off x="3963988" y="3438526"/>
            <a:ext cx="1897063" cy="854075"/>
          </a:xfrm>
          <a:custGeom>
            <a:avLst/>
            <a:gdLst>
              <a:gd name="T0" fmla="*/ 53 w 669"/>
              <a:gd name="T1" fmla="*/ 0 h 301"/>
              <a:gd name="T2" fmla="*/ 0 w 669"/>
              <a:gd name="T3" fmla="*/ 144 h 301"/>
              <a:gd name="T4" fmla="*/ 0 w 669"/>
              <a:gd name="T5" fmla="*/ 144 h 301"/>
              <a:gd name="T6" fmla="*/ 669 w 669"/>
              <a:gd name="T7" fmla="*/ 301 h 301"/>
              <a:gd name="T8" fmla="*/ 53 w 669"/>
              <a:gd name="T9" fmla="*/ 0 h 30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669" h="301">
                <a:moveTo>
                  <a:pt x="53" y="0"/>
                </a:moveTo>
                <a:cubicBezTo>
                  <a:pt x="31" y="46"/>
                  <a:pt x="14" y="94"/>
                  <a:pt x="0" y="144"/>
                </a:cubicBezTo>
                <a:cubicBezTo>
                  <a:pt x="0" y="144"/>
                  <a:pt x="0" y="144"/>
                  <a:pt x="0" y="144"/>
                </a:cubicBezTo>
                <a:cubicBezTo>
                  <a:pt x="669" y="301"/>
                  <a:pt x="669" y="301"/>
                  <a:pt x="669" y="301"/>
                </a:cubicBezTo>
                <a:cubicBezTo>
                  <a:pt x="53" y="0"/>
                  <a:pt x="53" y="0"/>
                  <a:pt x="53" y="0"/>
                </a:cubicBezTo>
              </a:path>
            </a:pathLst>
          </a:custGeom>
          <a:solidFill>
            <a:schemeClr val="bg2">
              <a:lumMod val="50000"/>
              <a:alpha val="85000"/>
            </a:schemeClr>
          </a:solidFill>
          <a:ln w="9525">
            <a:solidFill>
              <a:schemeClr val="bg1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96" name="Freeform 89" descr="Pie shaped gray filter"/>
          <p:cNvSpPr>
            <a:spLocks/>
          </p:cNvSpPr>
          <p:nvPr/>
        </p:nvSpPr>
        <p:spPr bwMode="auto">
          <a:xfrm>
            <a:off x="3889375" y="4438651"/>
            <a:ext cx="2097088" cy="476250"/>
          </a:xfrm>
          <a:custGeom>
            <a:avLst/>
            <a:gdLst>
              <a:gd name="T0" fmla="*/ 739 w 739"/>
              <a:gd name="T1" fmla="*/ 0 h 168"/>
              <a:gd name="T2" fmla="*/ 0 w 739"/>
              <a:gd name="T3" fmla="*/ 0 h 168"/>
              <a:gd name="T4" fmla="*/ 0 w 739"/>
              <a:gd name="T5" fmla="*/ 0 h 168"/>
              <a:gd name="T6" fmla="*/ 20 w 739"/>
              <a:gd name="T7" fmla="*/ 168 h 168"/>
              <a:gd name="T8" fmla="*/ 690 w 739"/>
              <a:gd name="T9" fmla="*/ 11 h 168"/>
              <a:gd name="T10" fmla="*/ 739 w 739"/>
              <a:gd name="T11" fmla="*/ 0 h 16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739" h="168">
                <a:moveTo>
                  <a:pt x="739" y="0"/>
                </a:moveTo>
                <a:cubicBezTo>
                  <a:pt x="0" y="0"/>
                  <a:pt x="0" y="0"/>
                  <a:pt x="0" y="0"/>
                </a:cubicBezTo>
                <a:cubicBezTo>
                  <a:pt x="0" y="0"/>
                  <a:pt x="0" y="0"/>
                  <a:pt x="0" y="0"/>
                </a:cubicBezTo>
                <a:cubicBezTo>
                  <a:pt x="1" y="58"/>
                  <a:pt x="8" y="114"/>
                  <a:pt x="20" y="168"/>
                </a:cubicBezTo>
                <a:cubicBezTo>
                  <a:pt x="690" y="11"/>
                  <a:pt x="690" y="11"/>
                  <a:pt x="690" y="11"/>
                </a:cubicBezTo>
                <a:cubicBezTo>
                  <a:pt x="739" y="0"/>
                  <a:pt x="739" y="0"/>
                  <a:pt x="739" y="0"/>
                </a:cubicBezTo>
              </a:path>
            </a:pathLst>
          </a:custGeom>
          <a:solidFill>
            <a:schemeClr val="bg2">
              <a:lumMod val="50000"/>
              <a:alpha val="85000"/>
            </a:schemeClr>
          </a:solidFill>
          <a:ln w="9525">
            <a:solidFill>
              <a:schemeClr val="bg1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99" name="Freeform 92" descr="Pie shaped gray filter"/>
          <p:cNvSpPr>
            <a:spLocks/>
          </p:cNvSpPr>
          <p:nvPr/>
        </p:nvSpPr>
        <p:spPr bwMode="auto">
          <a:xfrm>
            <a:off x="4716463" y="4570413"/>
            <a:ext cx="1223963" cy="1776413"/>
          </a:xfrm>
          <a:custGeom>
            <a:avLst/>
            <a:gdLst>
              <a:gd name="T0" fmla="*/ 431 w 431"/>
              <a:gd name="T1" fmla="*/ 0 h 626"/>
              <a:gd name="T2" fmla="*/ 0 w 431"/>
              <a:gd name="T3" fmla="*/ 544 h 626"/>
              <a:gd name="T4" fmla="*/ 132 w 431"/>
              <a:gd name="T5" fmla="*/ 626 h 626"/>
              <a:gd name="T6" fmla="*/ 431 w 431"/>
              <a:gd name="T7" fmla="*/ 0 h 62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431" h="626">
                <a:moveTo>
                  <a:pt x="431" y="0"/>
                </a:moveTo>
                <a:cubicBezTo>
                  <a:pt x="0" y="544"/>
                  <a:pt x="0" y="544"/>
                  <a:pt x="0" y="544"/>
                </a:cubicBezTo>
                <a:cubicBezTo>
                  <a:pt x="41" y="575"/>
                  <a:pt x="85" y="603"/>
                  <a:pt x="132" y="626"/>
                </a:cubicBezTo>
                <a:cubicBezTo>
                  <a:pt x="431" y="0"/>
                  <a:pt x="431" y="0"/>
                  <a:pt x="431" y="0"/>
                </a:cubicBezTo>
              </a:path>
            </a:pathLst>
          </a:custGeom>
          <a:solidFill>
            <a:schemeClr val="bg2">
              <a:lumMod val="50000"/>
              <a:alpha val="85000"/>
            </a:schemeClr>
          </a:solidFill>
          <a:ln w="9525">
            <a:solidFill>
              <a:schemeClr val="bg1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102" name="Freeform 95" descr="Pie shaped gray filter"/>
          <p:cNvSpPr>
            <a:spLocks/>
          </p:cNvSpPr>
          <p:nvPr/>
        </p:nvSpPr>
        <p:spPr bwMode="auto">
          <a:xfrm>
            <a:off x="6259513" y="4565651"/>
            <a:ext cx="1522413" cy="1539875"/>
          </a:xfrm>
          <a:custGeom>
            <a:avLst/>
            <a:gdLst>
              <a:gd name="T0" fmla="*/ 0 w 537"/>
              <a:gd name="T1" fmla="*/ 0 h 543"/>
              <a:gd name="T2" fmla="*/ 428 w 537"/>
              <a:gd name="T3" fmla="*/ 543 h 543"/>
              <a:gd name="T4" fmla="*/ 428 w 537"/>
              <a:gd name="T5" fmla="*/ 543 h 543"/>
              <a:gd name="T6" fmla="*/ 537 w 537"/>
              <a:gd name="T7" fmla="*/ 433 h 543"/>
              <a:gd name="T8" fmla="*/ 0 w 537"/>
              <a:gd name="T9" fmla="*/ 0 h 54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37" h="543">
                <a:moveTo>
                  <a:pt x="0" y="0"/>
                </a:moveTo>
                <a:cubicBezTo>
                  <a:pt x="428" y="543"/>
                  <a:pt x="428" y="543"/>
                  <a:pt x="428" y="543"/>
                </a:cubicBezTo>
                <a:cubicBezTo>
                  <a:pt x="428" y="543"/>
                  <a:pt x="428" y="543"/>
                  <a:pt x="428" y="543"/>
                </a:cubicBezTo>
                <a:cubicBezTo>
                  <a:pt x="468" y="510"/>
                  <a:pt x="505" y="473"/>
                  <a:pt x="537" y="433"/>
                </a:cubicBezTo>
                <a:cubicBezTo>
                  <a:pt x="0" y="0"/>
                  <a:pt x="0" y="0"/>
                  <a:pt x="0" y="0"/>
                </a:cubicBezTo>
              </a:path>
            </a:pathLst>
          </a:custGeom>
          <a:solidFill>
            <a:schemeClr val="bg2">
              <a:lumMod val="50000"/>
              <a:alpha val="85000"/>
            </a:schemeClr>
          </a:solidFill>
          <a:ln w="9525">
            <a:solidFill>
              <a:schemeClr val="bg1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110" name="Freeform 103" descr="Pie shaped gray filter"/>
          <p:cNvSpPr>
            <a:spLocks/>
          </p:cNvSpPr>
          <p:nvPr/>
        </p:nvSpPr>
        <p:spPr bwMode="auto">
          <a:xfrm>
            <a:off x="6219825" y="4591051"/>
            <a:ext cx="1220788" cy="1776413"/>
          </a:xfrm>
          <a:custGeom>
            <a:avLst/>
            <a:gdLst>
              <a:gd name="T0" fmla="*/ 0 w 430"/>
              <a:gd name="T1" fmla="*/ 0 h 626"/>
              <a:gd name="T2" fmla="*/ 167 w 430"/>
              <a:gd name="T3" fmla="*/ 350 h 626"/>
              <a:gd name="T4" fmla="*/ 298 w 430"/>
              <a:gd name="T5" fmla="*/ 625 h 626"/>
              <a:gd name="T6" fmla="*/ 297 w 430"/>
              <a:gd name="T7" fmla="*/ 625 h 626"/>
              <a:gd name="T8" fmla="*/ 298 w 430"/>
              <a:gd name="T9" fmla="*/ 626 h 626"/>
              <a:gd name="T10" fmla="*/ 430 w 430"/>
              <a:gd name="T11" fmla="*/ 542 h 626"/>
              <a:gd name="T12" fmla="*/ 0 w 430"/>
              <a:gd name="T13" fmla="*/ 0 h 62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430" h="626">
                <a:moveTo>
                  <a:pt x="0" y="0"/>
                </a:moveTo>
                <a:cubicBezTo>
                  <a:pt x="167" y="350"/>
                  <a:pt x="167" y="350"/>
                  <a:pt x="167" y="350"/>
                </a:cubicBezTo>
                <a:cubicBezTo>
                  <a:pt x="298" y="625"/>
                  <a:pt x="298" y="625"/>
                  <a:pt x="298" y="625"/>
                </a:cubicBezTo>
                <a:cubicBezTo>
                  <a:pt x="297" y="625"/>
                  <a:pt x="297" y="625"/>
                  <a:pt x="297" y="625"/>
                </a:cubicBezTo>
                <a:cubicBezTo>
                  <a:pt x="298" y="626"/>
                  <a:pt x="298" y="626"/>
                  <a:pt x="298" y="626"/>
                </a:cubicBezTo>
                <a:cubicBezTo>
                  <a:pt x="345" y="603"/>
                  <a:pt x="389" y="575"/>
                  <a:pt x="430" y="542"/>
                </a:cubicBezTo>
                <a:cubicBezTo>
                  <a:pt x="0" y="0"/>
                  <a:pt x="0" y="0"/>
                  <a:pt x="0" y="0"/>
                </a:cubicBezTo>
              </a:path>
            </a:pathLst>
          </a:custGeom>
          <a:solidFill>
            <a:schemeClr val="bg2">
              <a:lumMod val="50000"/>
              <a:alpha val="85000"/>
            </a:schemeClr>
          </a:solidFill>
          <a:ln w="9525">
            <a:solidFill>
              <a:schemeClr val="bg1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114" name="Freeform 107" descr="Pie shaped gray filter"/>
          <p:cNvSpPr>
            <a:spLocks/>
          </p:cNvSpPr>
          <p:nvPr/>
        </p:nvSpPr>
        <p:spPr bwMode="auto">
          <a:xfrm>
            <a:off x="6278563" y="4538663"/>
            <a:ext cx="1752600" cy="1225550"/>
          </a:xfrm>
          <a:custGeom>
            <a:avLst/>
            <a:gdLst>
              <a:gd name="T0" fmla="*/ 0 w 618"/>
              <a:gd name="T1" fmla="*/ 0 h 432"/>
              <a:gd name="T2" fmla="*/ 537 w 618"/>
              <a:gd name="T3" fmla="*/ 432 h 432"/>
              <a:gd name="T4" fmla="*/ 618 w 618"/>
              <a:gd name="T5" fmla="*/ 302 h 432"/>
              <a:gd name="T6" fmla="*/ 0 w 618"/>
              <a:gd name="T7" fmla="*/ 0 h 4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618" h="432">
                <a:moveTo>
                  <a:pt x="0" y="0"/>
                </a:moveTo>
                <a:cubicBezTo>
                  <a:pt x="537" y="432"/>
                  <a:pt x="537" y="432"/>
                  <a:pt x="537" y="432"/>
                </a:cubicBezTo>
                <a:cubicBezTo>
                  <a:pt x="568" y="392"/>
                  <a:pt x="595" y="348"/>
                  <a:pt x="618" y="302"/>
                </a:cubicBezTo>
                <a:cubicBezTo>
                  <a:pt x="0" y="0"/>
                  <a:pt x="0" y="0"/>
                  <a:pt x="0" y="0"/>
                </a:cubicBezTo>
              </a:path>
            </a:pathLst>
          </a:custGeom>
          <a:solidFill>
            <a:schemeClr val="bg2">
              <a:lumMod val="50000"/>
              <a:alpha val="85000"/>
            </a:schemeClr>
          </a:solidFill>
          <a:ln w="9525">
            <a:solidFill>
              <a:schemeClr val="bg1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116" name="Freeform 109" descr="Pie shaped gray filter"/>
          <p:cNvSpPr>
            <a:spLocks/>
          </p:cNvSpPr>
          <p:nvPr/>
        </p:nvSpPr>
        <p:spPr bwMode="auto">
          <a:xfrm>
            <a:off x="6192838" y="4443413"/>
            <a:ext cx="2095500" cy="473075"/>
          </a:xfrm>
          <a:custGeom>
            <a:avLst/>
            <a:gdLst>
              <a:gd name="T0" fmla="*/ 739 w 739"/>
              <a:gd name="T1" fmla="*/ 0 h 167"/>
              <a:gd name="T2" fmla="*/ 0 w 739"/>
              <a:gd name="T3" fmla="*/ 0 h 167"/>
              <a:gd name="T4" fmla="*/ 716 w 739"/>
              <a:gd name="T5" fmla="*/ 167 h 167"/>
              <a:gd name="T6" fmla="*/ 739 w 739"/>
              <a:gd name="T7" fmla="*/ 0 h 16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739" h="167">
                <a:moveTo>
                  <a:pt x="739" y="0"/>
                </a:moveTo>
                <a:cubicBezTo>
                  <a:pt x="0" y="0"/>
                  <a:pt x="0" y="0"/>
                  <a:pt x="0" y="0"/>
                </a:cubicBezTo>
                <a:cubicBezTo>
                  <a:pt x="716" y="167"/>
                  <a:pt x="716" y="167"/>
                  <a:pt x="716" y="167"/>
                </a:cubicBezTo>
                <a:cubicBezTo>
                  <a:pt x="729" y="113"/>
                  <a:pt x="737" y="57"/>
                  <a:pt x="739" y="0"/>
                </a:cubicBezTo>
              </a:path>
            </a:pathLst>
          </a:custGeom>
          <a:solidFill>
            <a:schemeClr val="bg2">
              <a:lumMod val="50000"/>
              <a:alpha val="85000"/>
            </a:schemeClr>
          </a:solidFill>
          <a:ln w="9525">
            <a:solidFill>
              <a:schemeClr val="bg1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117" name="Freeform 110" descr="Pie shaped gray filter"/>
          <p:cNvSpPr>
            <a:spLocks/>
          </p:cNvSpPr>
          <p:nvPr/>
        </p:nvSpPr>
        <p:spPr bwMode="auto">
          <a:xfrm>
            <a:off x="6307138" y="4506913"/>
            <a:ext cx="1898650" cy="854075"/>
          </a:xfrm>
          <a:custGeom>
            <a:avLst/>
            <a:gdLst>
              <a:gd name="T0" fmla="*/ 0 w 669"/>
              <a:gd name="T1" fmla="*/ 0 h 301"/>
              <a:gd name="T2" fmla="*/ 617 w 669"/>
              <a:gd name="T3" fmla="*/ 301 h 301"/>
              <a:gd name="T4" fmla="*/ 669 w 669"/>
              <a:gd name="T5" fmla="*/ 157 h 301"/>
              <a:gd name="T6" fmla="*/ 0 w 669"/>
              <a:gd name="T7" fmla="*/ 0 h 30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669" h="301">
                <a:moveTo>
                  <a:pt x="0" y="0"/>
                </a:moveTo>
                <a:cubicBezTo>
                  <a:pt x="617" y="301"/>
                  <a:pt x="617" y="301"/>
                  <a:pt x="617" y="301"/>
                </a:cubicBezTo>
                <a:cubicBezTo>
                  <a:pt x="639" y="256"/>
                  <a:pt x="656" y="208"/>
                  <a:pt x="669" y="157"/>
                </a:cubicBezTo>
                <a:cubicBezTo>
                  <a:pt x="0" y="0"/>
                  <a:pt x="0" y="0"/>
                  <a:pt x="0" y="0"/>
                </a:cubicBezTo>
              </a:path>
            </a:pathLst>
          </a:custGeom>
          <a:solidFill>
            <a:schemeClr val="bg2">
              <a:lumMod val="50000"/>
              <a:alpha val="85000"/>
            </a:schemeClr>
          </a:solidFill>
          <a:ln w="9525">
            <a:solidFill>
              <a:schemeClr val="bg1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119" name="Freeform 112" descr="Pie shaped gray filter"/>
          <p:cNvSpPr>
            <a:spLocks/>
          </p:cNvSpPr>
          <p:nvPr/>
        </p:nvSpPr>
        <p:spPr bwMode="auto">
          <a:xfrm>
            <a:off x="6240463" y="2700338"/>
            <a:ext cx="1535113" cy="1541463"/>
          </a:xfrm>
          <a:custGeom>
            <a:avLst/>
            <a:gdLst>
              <a:gd name="T0" fmla="*/ 431 w 541"/>
              <a:gd name="T1" fmla="*/ 0 h 543"/>
              <a:gd name="T2" fmla="*/ 0 w 541"/>
              <a:gd name="T3" fmla="*/ 543 h 543"/>
              <a:gd name="T4" fmla="*/ 541 w 541"/>
              <a:gd name="T5" fmla="*/ 108 h 543"/>
              <a:gd name="T6" fmla="*/ 431 w 541"/>
              <a:gd name="T7" fmla="*/ 0 h 54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541" h="543">
                <a:moveTo>
                  <a:pt x="431" y="0"/>
                </a:moveTo>
                <a:cubicBezTo>
                  <a:pt x="0" y="543"/>
                  <a:pt x="0" y="543"/>
                  <a:pt x="0" y="543"/>
                </a:cubicBezTo>
                <a:cubicBezTo>
                  <a:pt x="541" y="108"/>
                  <a:pt x="541" y="108"/>
                  <a:pt x="541" y="108"/>
                </a:cubicBezTo>
                <a:cubicBezTo>
                  <a:pt x="508" y="68"/>
                  <a:pt x="471" y="32"/>
                  <a:pt x="431" y="0"/>
                </a:cubicBezTo>
              </a:path>
            </a:pathLst>
          </a:custGeom>
          <a:solidFill>
            <a:schemeClr val="bg2">
              <a:lumMod val="50000"/>
              <a:alpha val="85000"/>
            </a:schemeClr>
          </a:solidFill>
          <a:ln w="9525">
            <a:solidFill>
              <a:schemeClr val="bg1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121" name="Freeform 114" descr="Pie shaped gray filter"/>
          <p:cNvSpPr>
            <a:spLocks/>
          </p:cNvSpPr>
          <p:nvPr/>
        </p:nvSpPr>
        <p:spPr bwMode="auto">
          <a:xfrm>
            <a:off x="6302375" y="3432176"/>
            <a:ext cx="1911350" cy="858838"/>
          </a:xfrm>
          <a:custGeom>
            <a:avLst/>
            <a:gdLst>
              <a:gd name="T0" fmla="*/ 622 w 674"/>
              <a:gd name="T1" fmla="*/ 0 h 303"/>
              <a:gd name="T2" fmla="*/ 0 w 674"/>
              <a:gd name="T3" fmla="*/ 303 h 303"/>
              <a:gd name="T4" fmla="*/ 674 w 674"/>
              <a:gd name="T5" fmla="*/ 145 h 303"/>
              <a:gd name="T6" fmla="*/ 622 w 674"/>
              <a:gd name="T7" fmla="*/ 0 h 30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674" h="303">
                <a:moveTo>
                  <a:pt x="622" y="0"/>
                </a:moveTo>
                <a:cubicBezTo>
                  <a:pt x="0" y="303"/>
                  <a:pt x="0" y="303"/>
                  <a:pt x="0" y="303"/>
                </a:cubicBezTo>
                <a:cubicBezTo>
                  <a:pt x="674" y="145"/>
                  <a:pt x="674" y="145"/>
                  <a:pt x="674" y="145"/>
                </a:cubicBezTo>
                <a:cubicBezTo>
                  <a:pt x="662" y="94"/>
                  <a:pt x="644" y="46"/>
                  <a:pt x="622" y="0"/>
                </a:cubicBezTo>
              </a:path>
            </a:pathLst>
          </a:custGeom>
          <a:solidFill>
            <a:schemeClr val="bg2">
              <a:lumMod val="50000"/>
              <a:alpha val="85000"/>
            </a:schemeClr>
          </a:solidFill>
          <a:ln w="9525">
            <a:solidFill>
              <a:schemeClr val="bg1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123" name="Freeform 116" descr="Pie shaped gray filter"/>
          <p:cNvSpPr>
            <a:spLocks/>
          </p:cNvSpPr>
          <p:nvPr/>
        </p:nvSpPr>
        <p:spPr bwMode="auto">
          <a:xfrm>
            <a:off x="6181725" y="4608513"/>
            <a:ext cx="850900" cy="1920875"/>
          </a:xfrm>
          <a:custGeom>
            <a:avLst/>
            <a:gdLst>
              <a:gd name="T0" fmla="*/ 0 w 300"/>
              <a:gd name="T1" fmla="*/ 0 h 677"/>
              <a:gd name="T2" fmla="*/ 155 w 300"/>
              <a:gd name="T3" fmla="*/ 677 h 677"/>
              <a:gd name="T4" fmla="*/ 300 w 300"/>
              <a:gd name="T5" fmla="*/ 626 h 677"/>
              <a:gd name="T6" fmla="*/ 300 w 300"/>
              <a:gd name="T7" fmla="*/ 626 h 677"/>
              <a:gd name="T8" fmla="*/ 169 w 300"/>
              <a:gd name="T9" fmla="*/ 351 h 677"/>
              <a:gd name="T10" fmla="*/ 0 w 300"/>
              <a:gd name="T11" fmla="*/ 0 h 67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00" h="677">
                <a:moveTo>
                  <a:pt x="0" y="0"/>
                </a:moveTo>
                <a:cubicBezTo>
                  <a:pt x="155" y="677"/>
                  <a:pt x="155" y="677"/>
                  <a:pt x="155" y="677"/>
                </a:cubicBezTo>
                <a:cubicBezTo>
                  <a:pt x="206" y="665"/>
                  <a:pt x="254" y="647"/>
                  <a:pt x="300" y="626"/>
                </a:cubicBezTo>
                <a:cubicBezTo>
                  <a:pt x="300" y="626"/>
                  <a:pt x="300" y="626"/>
                  <a:pt x="300" y="626"/>
                </a:cubicBezTo>
                <a:cubicBezTo>
                  <a:pt x="169" y="351"/>
                  <a:pt x="169" y="351"/>
                  <a:pt x="169" y="351"/>
                </a:cubicBezTo>
                <a:cubicBezTo>
                  <a:pt x="0" y="0"/>
                  <a:pt x="0" y="0"/>
                  <a:pt x="0" y="0"/>
                </a:cubicBezTo>
              </a:path>
            </a:pathLst>
          </a:custGeom>
          <a:solidFill>
            <a:schemeClr val="bg2">
              <a:lumMod val="50000"/>
              <a:alpha val="85000"/>
            </a:schemeClr>
          </a:solidFill>
          <a:ln w="9525">
            <a:solidFill>
              <a:schemeClr val="bg1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126" name="Freeform 119" descr="Pie shaped gray filter"/>
          <p:cNvSpPr>
            <a:spLocks/>
          </p:cNvSpPr>
          <p:nvPr/>
        </p:nvSpPr>
        <p:spPr bwMode="auto">
          <a:xfrm>
            <a:off x="5573713" y="4524376"/>
            <a:ext cx="454025" cy="2057400"/>
          </a:xfrm>
          <a:custGeom>
            <a:avLst/>
            <a:gdLst>
              <a:gd name="T0" fmla="*/ 160 w 160"/>
              <a:gd name="T1" fmla="*/ 0 h 725"/>
              <a:gd name="T2" fmla="*/ 160 w 160"/>
              <a:gd name="T3" fmla="*/ 0 h 725"/>
              <a:gd name="T4" fmla="*/ 0 w 160"/>
              <a:gd name="T5" fmla="*/ 704 h 725"/>
              <a:gd name="T6" fmla="*/ 0 w 160"/>
              <a:gd name="T7" fmla="*/ 704 h 725"/>
              <a:gd name="T8" fmla="*/ 160 w 160"/>
              <a:gd name="T9" fmla="*/ 725 h 725"/>
              <a:gd name="T10" fmla="*/ 160 w 160"/>
              <a:gd name="T11" fmla="*/ 0 h 7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160" h="725">
                <a:moveTo>
                  <a:pt x="160" y="0"/>
                </a:moveTo>
                <a:cubicBezTo>
                  <a:pt x="160" y="0"/>
                  <a:pt x="160" y="0"/>
                  <a:pt x="160" y="0"/>
                </a:cubicBezTo>
                <a:cubicBezTo>
                  <a:pt x="0" y="704"/>
                  <a:pt x="0" y="704"/>
                  <a:pt x="0" y="704"/>
                </a:cubicBezTo>
                <a:cubicBezTo>
                  <a:pt x="0" y="704"/>
                  <a:pt x="0" y="704"/>
                  <a:pt x="0" y="704"/>
                </a:cubicBezTo>
                <a:cubicBezTo>
                  <a:pt x="51" y="716"/>
                  <a:pt x="105" y="723"/>
                  <a:pt x="160" y="725"/>
                </a:cubicBezTo>
                <a:cubicBezTo>
                  <a:pt x="160" y="0"/>
                  <a:pt x="160" y="0"/>
                  <a:pt x="160" y="0"/>
                </a:cubicBezTo>
              </a:path>
            </a:pathLst>
          </a:custGeom>
          <a:solidFill>
            <a:schemeClr val="bg2">
              <a:lumMod val="50000"/>
              <a:alpha val="85000"/>
            </a:schemeClr>
          </a:solidFill>
          <a:ln w="9525">
            <a:solidFill>
              <a:schemeClr val="bg1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127" name="Freeform 120" descr="Pie shaped gray filter"/>
          <p:cNvSpPr>
            <a:spLocks/>
          </p:cNvSpPr>
          <p:nvPr/>
        </p:nvSpPr>
        <p:spPr bwMode="auto">
          <a:xfrm>
            <a:off x="6269038" y="3035301"/>
            <a:ext cx="1770063" cy="1231900"/>
          </a:xfrm>
          <a:custGeom>
            <a:avLst/>
            <a:gdLst>
              <a:gd name="T0" fmla="*/ 540 w 624"/>
              <a:gd name="T1" fmla="*/ 0 h 434"/>
              <a:gd name="T2" fmla="*/ 0 w 624"/>
              <a:gd name="T3" fmla="*/ 434 h 434"/>
              <a:gd name="T4" fmla="*/ 624 w 624"/>
              <a:gd name="T5" fmla="*/ 130 h 434"/>
              <a:gd name="T6" fmla="*/ 540 w 624"/>
              <a:gd name="T7" fmla="*/ 0 h 43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624" h="434">
                <a:moveTo>
                  <a:pt x="540" y="0"/>
                </a:moveTo>
                <a:cubicBezTo>
                  <a:pt x="0" y="434"/>
                  <a:pt x="0" y="434"/>
                  <a:pt x="0" y="434"/>
                </a:cubicBezTo>
                <a:cubicBezTo>
                  <a:pt x="624" y="130"/>
                  <a:pt x="624" y="130"/>
                  <a:pt x="624" y="130"/>
                </a:cubicBezTo>
                <a:cubicBezTo>
                  <a:pt x="600" y="84"/>
                  <a:pt x="572" y="40"/>
                  <a:pt x="540" y="0"/>
                </a:cubicBezTo>
              </a:path>
            </a:pathLst>
          </a:custGeom>
          <a:solidFill>
            <a:schemeClr val="bg2">
              <a:lumMod val="50000"/>
              <a:alpha val="85000"/>
            </a:schemeClr>
          </a:solidFill>
          <a:ln w="9525">
            <a:solidFill>
              <a:schemeClr val="bg1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129" name="Freeform 122" descr="Pie shaped gray filter"/>
          <p:cNvSpPr>
            <a:spLocks/>
          </p:cNvSpPr>
          <p:nvPr/>
        </p:nvSpPr>
        <p:spPr bwMode="auto">
          <a:xfrm>
            <a:off x="6216650" y="3883026"/>
            <a:ext cx="2062163" cy="474663"/>
          </a:xfrm>
          <a:custGeom>
            <a:avLst/>
            <a:gdLst>
              <a:gd name="T0" fmla="*/ 708 w 727"/>
              <a:gd name="T1" fmla="*/ 0 h 167"/>
              <a:gd name="T2" fmla="*/ 708 w 727"/>
              <a:gd name="T3" fmla="*/ 0 h 167"/>
              <a:gd name="T4" fmla="*/ 707 w 727"/>
              <a:gd name="T5" fmla="*/ 0 h 167"/>
              <a:gd name="T6" fmla="*/ 708 w 727"/>
              <a:gd name="T7" fmla="*/ 1 h 167"/>
              <a:gd name="T8" fmla="*/ 0 w 727"/>
              <a:gd name="T9" fmla="*/ 167 h 167"/>
              <a:gd name="T10" fmla="*/ 727 w 727"/>
              <a:gd name="T11" fmla="*/ 167 h 167"/>
              <a:gd name="T12" fmla="*/ 708 w 727"/>
              <a:gd name="T13" fmla="*/ 0 h 16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727" h="167">
                <a:moveTo>
                  <a:pt x="708" y="0"/>
                </a:moveTo>
                <a:cubicBezTo>
                  <a:pt x="708" y="0"/>
                  <a:pt x="708" y="0"/>
                  <a:pt x="708" y="0"/>
                </a:cubicBezTo>
                <a:cubicBezTo>
                  <a:pt x="707" y="0"/>
                  <a:pt x="707" y="0"/>
                  <a:pt x="707" y="0"/>
                </a:cubicBezTo>
                <a:cubicBezTo>
                  <a:pt x="708" y="1"/>
                  <a:pt x="708" y="1"/>
                  <a:pt x="708" y="1"/>
                </a:cubicBezTo>
                <a:cubicBezTo>
                  <a:pt x="0" y="167"/>
                  <a:pt x="0" y="167"/>
                  <a:pt x="0" y="167"/>
                </a:cubicBezTo>
                <a:cubicBezTo>
                  <a:pt x="727" y="167"/>
                  <a:pt x="727" y="167"/>
                  <a:pt x="727" y="167"/>
                </a:cubicBezTo>
                <a:cubicBezTo>
                  <a:pt x="727" y="110"/>
                  <a:pt x="720" y="54"/>
                  <a:pt x="708" y="0"/>
                </a:cubicBezTo>
              </a:path>
            </a:pathLst>
          </a:custGeom>
          <a:solidFill>
            <a:schemeClr val="bg2">
              <a:lumMod val="50000"/>
              <a:alpha val="85000"/>
            </a:schemeClr>
          </a:solidFill>
          <a:ln w="9525">
            <a:solidFill>
              <a:schemeClr val="bg1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132" name="Freeform 125" descr="Pie shaped gray filter"/>
          <p:cNvSpPr>
            <a:spLocks/>
          </p:cNvSpPr>
          <p:nvPr/>
        </p:nvSpPr>
        <p:spPr bwMode="auto">
          <a:xfrm>
            <a:off x="6132513" y="4514851"/>
            <a:ext cx="465138" cy="2076450"/>
          </a:xfrm>
          <a:custGeom>
            <a:avLst/>
            <a:gdLst>
              <a:gd name="T0" fmla="*/ 0 w 164"/>
              <a:gd name="T1" fmla="*/ 0 h 732"/>
              <a:gd name="T2" fmla="*/ 0 w 164"/>
              <a:gd name="T3" fmla="*/ 732 h 732"/>
              <a:gd name="T4" fmla="*/ 164 w 164"/>
              <a:gd name="T5" fmla="*/ 713 h 732"/>
              <a:gd name="T6" fmla="*/ 164 w 164"/>
              <a:gd name="T7" fmla="*/ 713 h 732"/>
              <a:gd name="T8" fmla="*/ 164 w 164"/>
              <a:gd name="T9" fmla="*/ 711 h 732"/>
              <a:gd name="T10" fmla="*/ 162 w 164"/>
              <a:gd name="T11" fmla="*/ 711 h 732"/>
              <a:gd name="T12" fmla="*/ 0 w 164"/>
              <a:gd name="T13" fmla="*/ 0 h 7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64" h="732">
                <a:moveTo>
                  <a:pt x="0" y="0"/>
                </a:moveTo>
                <a:cubicBezTo>
                  <a:pt x="0" y="732"/>
                  <a:pt x="0" y="732"/>
                  <a:pt x="0" y="732"/>
                </a:cubicBezTo>
                <a:cubicBezTo>
                  <a:pt x="57" y="731"/>
                  <a:pt x="112" y="725"/>
                  <a:pt x="164" y="713"/>
                </a:cubicBezTo>
                <a:cubicBezTo>
                  <a:pt x="164" y="713"/>
                  <a:pt x="164" y="713"/>
                  <a:pt x="164" y="713"/>
                </a:cubicBezTo>
                <a:cubicBezTo>
                  <a:pt x="164" y="711"/>
                  <a:pt x="164" y="711"/>
                  <a:pt x="164" y="711"/>
                </a:cubicBezTo>
                <a:cubicBezTo>
                  <a:pt x="162" y="711"/>
                  <a:pt x="162" y="711"/>
                  <a:pt x="162" y="711"/>
                </a:cubicBezTo>
                <a:cubicBezTo>
                  <a:pt x="0" y="0"/>
                  <a:pt x="0" y="0"/>
                  <a:pt x="0" y="0"/>
                </a:cubicBezTo>
              </a:path>
            </a:pathLst>
          </a:custGeom>
          <a:solidFill>
            <a:schemeClr val="bg2">
              <a:lumMod val="50000"/>
              <a:alpha val="85000"/>
            </a:schemeClr>
          </a:solidFill>
          <a:ln w="9525">
            <a:solidFill>
              <a:schemeClr val="bg1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138" name="Freeform 131" descr="Pie shaped gray filter"/>
          <p:cNvSpPr>
            <a:spLocks/>
          </p:cNvSpPr>
          <p:nvPr/>
        </p:nvSpPr>
        <p:spPr bwMode="auto">
          <a:xfrm>
            <a:off x="5500371" y="2234072"/>
            <a:ext cx="585787" cy="2244266"/>
          </a:xfrm>
          <a:custGeom>
            <a:avLst/>
            <a:gdLst>
              <a:gd name="T0" fmla="*/ 161 w 161"/>
              <a:gd name="T1" fmla="*/ 0 h 735"/>
              <a:gd name="T2" fmla="*/ 0 w 161"/>
              <a:gd name="T3" fmla="*/ 19 h 735"/>
              <a:gd name="T4" fmla="*/ 161 w 161"/>
              <a:gd name="T5" fmla="*/ 735 h 735"/>
              <a:gd name="T6" fmla="*/ 161 w 161"/>
              <a:gd name="T7" fmla="*/ 0 h 73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61" h="735">
                <a:moveTo>
                  <a:pt x="161" y="0"/>
                </a:moveTo>
                <a:cubicBezTo>
                  <a:pt x="105" y="1"/>
                  <a:pt x="52" y="8"/>
                  <a:pt x="0" y="19"/>
                </a:cubicBezTo>
                <a:cubicBezTo>
                  <a:pt x="161" y="735"/>
                  <a:pt x="161" y="735"/>
                  <a:pt x="161" y="735"/>
                </a:cubicBezTo>
                <a:lnTo>
                  <a:pt x="161" y="0"/>
                </a:lnTo>
                <a:close/>
              </a:path>
            </a:pathLst>
          </a:custGeom>
          <a:solidFill>
            <a:schemeClr val="bg2">
              <a:lumMod val="50000"/>
              <a:alpha val="8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109760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ysClr val="windowText" lastClr="000000"/>
      </a:dk1>
      <a:lt1>
        <a:sysClr val="window" lastClr="FFFFFF"/>
      </a:lt1>
      <a:dk2>
        <a:srgbClr val="404041"/>
      </a:dk2>
      <a:lt2>
        <a:srgbClr val="E7E6E6"/>
      </a:lt2>
      <a:accent1>
        <a:srgbClr val="46A0D8"/>
      </a:accent1>
      <a:accent2>
        <a:srgbClr val="BE3D27"/>
      </a:accent2>
      <a:accent3>
        <a:srgbClr val="EDC61A"/>
      </a:accent3>
      <a:accent4>
        <a:srgbClr val="5C5C5D"/>
      </a:accent4>
      <a:accent5>
        <a:srgbClr val="F3744C"/>
      </a:accent5>
      <a:accent6>
        <a:srgbClr val="3ABA99"/>
      </a:accent6>
      <a:hlink>
        <a:srgbClr val="0563C1"/>
      </a:hlink>
      <a:folHlink>
        <a:srgbClr val="954F72"/>
      </a:folHlink>
    </a:clrScheme>
    <a:fontScheme name="Custom 1">
      <a:majorFont>
        <a:latin typeface="Segoe UI"/>
        <a:ea typeface=""/>
        <a:cs typeface=""/>
      </a:majorFont>
      <a:minorFont>
        <a:latin typeface="Segoe U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F16401944_Wellness Wheel_AAS_v4" id="{23596775-AD2D-44D8-8746-E1BD2BBAD82E}" vid="{0ADE6659-238D-4F5F-A6C4-F30E70C9426E}"/>
    </a:ext>
  </a:extLst>
</a:theme>
</file>

<file path=ppt/theme/theme2.xml><?xml version="1.0" encoding="utf-8"?>
<a:theme xmlns:a="http://schemas.openxmlformats.org/drawingml/2006/main" name="Office Theme">
  <a:themeElements>
    <a:clrScheme name="Ecology">
      <a:dk1>
        <a:srgbClr val="4D3E2F"/>
      </a:dk1>
      <a:lt1>
        <a:sysClr val="window" lastClr="FFFFFF"/>
      </a:lt1>
      <a:dk2>
        <a:srgbClr val="000000"/>
      </a:dk2>
      <a:lt2>
        <a:srgbClr val="DDDDDD"/>
      </a:lt2>
      <a:accent1>
        <a:srgbClr val="8BAA00"/>
      </a:accent1>
      <a:accent2>
        <a:srgbClr val="2A6CB2"/>
      </a:accent2>
      <a:accent3>
        <a:srgbClr val="795837"/>
      </a:accent3>
      <a:accent4>
        <a:srgbClr val="D18316"/>
      </a:accent4>
      <a:accent5>
        <a:srgbClr val="79B4F0"/>
      </a:accent5>
      <a:accent6>
        <a:srgbClr val="CDC80F"/>
      </a:accent6>
      <a:hlink>
        <a:srgbClr val="2A6CB2"/>
      </a:hlink>
      <a:folHlink>
        <a:srgbClr val="808080"/>
      </a:folHlink>
    </a:clrScheme>
    <a:fontScheme name="Corbel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Ecology">
      <a:dk1>
        <a:srgbClr val="4D3E2F"/>
      </a:dk1>
      <a:lt1>
        <a:sysClr val="window" lastClr="FFFFFF"/>
      </a:lt1>
      <a:dk2>
        <a:srgbClr val="000000"/>
      </a:dk2>
      <a:lt2>
        <a:srgbClr val="DDDDDD"/>
      </a:lt2>
      <a:accent1>
        <a:srgbClr val="8BAA00"/>
      </a:accent1>
      <a:accent2>
        <a:srgbClr val="2A6CB2"/>
      </a:accent2>
      <a:accent3>
        <a:srgbClr val="795837"/>
      </a:accent3>
      <a:accent4>
        <a:srgbClr val="D18316"/>
      </a:accent4>
      <a:accent5>
        <a:srgbClr val="79B4F0"/>
      </a:accent5>
      <a:accent6>
        <a:srgbClr val="CDC80F"/>
      </a:accent6>
      <a:hlink>
        <a:srgbClr val="2A6CB2"/>
      </a:hlink>
      <a:folHlink>
        <a:srgbClr val="808080"/>
      </a:folHlink>
    </a:clrScheme>
    <a:fontScheme name="Corbel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Nature ecology education photo presentation</Template>
  <TotalTime>366</TotalTime>
  <Words>90</Words>
  <Application>Microsoft Office PowerPoint</Application>
  <PresentationFormat>Widescreen</PresentationFormat>
  <Paragraphs>20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Corbel</vt:lpstr>
      <vt:lpstr>Segoe UI</vt:lpstr>
      <vt:lpstr>Office Theme</vt:lpstr>
      <vt:lpstr>My Wheel of Wellness Goals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Karen Main</dc:creator>
  <cp:lastModifiedBy>Karen Main</cp:lastModifiedBy>
  <cp:revision>6</cp:revision>
  <cp:lastPrinted>2025-04-11T16:48:57Z</cp:lastPrinted>
  <dcterms:created xsi:type="dcterms:W3CDTF">2024-10-09T22:46:26Z</dcterms:created>
  <dcterms:modified xsi:type="dcterms:W3CDTF">2025-04-11T16:50:18Z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0x010100AA3F7D94069FF64A86F7DFF56D60E3BE</vt:lpwstr>
  </property>
</Properties>
</file>